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626C0C-D8D7-4AFE-86A1-5F37690005FD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BB8290-8F3A-450E-BF99-7C38240B25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Spelling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Body Parts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hand</a:t>
            </a:r>
          </a:p>
        </p:txBody>
      </p:sp>
      <p:pic>
        <p:nvPicPr>
          <p:cNvPr id="4" name="Content Placeholder 3" descr="h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236" r="32464" b="22581"/>
          <a:stretch>
            <a:fillRect/>
          </a:stretch>
        </p:blipFill>
        <p:spPr>
          <a:xfrm>
            <a:off x="0" y="1828800"/>
            <a:ext cx="3124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and2.jpg"/>
          <p:cNvPicPr>
            <a:picLocks noChangeAspect="1"/>
          </p:cNvPicPr>
          <p:nvPr/>
        </p:nvPicPr>
        <p:blipFill>
          <a:blip r:embed="rId3" cstate="print"/>
          <a:srcRect l="19189" t="4488" r="16775"/>
          <a:stretch>
            <a:fillRect/>
          </a:stretch>
        </p:blipFill>
        <p:spPr>
          <a:xfrm rot="1081435">
            <a:off x="4325081" y="1898081"/>
            <a:ext cx="3980926" cy="4453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head</a:t>
            </a:r>
          </a:p>
        </p:txBody>
      </p:sp>
      <p:pic>
        <p:nvPicPr>
          <p:cNvPr id="4" name="Content Placeholder 3" descr="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25" b="6589"/>
          <a:stretch>
            <a:fillRect/>
          </a:stretch>
        </p:blipFill>
        <p:spPr>
          <a:xfrm>
            <a:off x="609600" y="3886200"/>
            <a:ext cx="2520760" cy="2492375"/>
          </a:xfrm>
        </p:spPr>
      </p:pic>
      <p:pic>
        <p:nvPicPr>
          <p:cNvPr id="5" name="Picture 4" descr="head2.jpg"/>
          <p:cNvPicPr>
            <a:picLocks noChangeAspect="1"/>
          </p:cNvPicPr>
          <p:nvPr/>
        </p:nvPicPr>
        <p:blipFill>
          <a:blip r:embed="rId3" cstate="print"/>
          <a:srcRect b="16635"/>
          <a:stretch>
            <a:fillRect/>
          </a:stretch>
        </p:blipFill>
        <p:spPr>
          <a:xfrm>
            <a:off x="3254829" y="2057401"/>
            <a:ext cx="5889171" cy="4800600"/>
          </a:xfrm>
          <a:prstGeom prst="rect">
            <a:avLst/>
          </a:prstGeom>
        </p:spPr>
      </p:pic>
      <p:pic>
        <p:nvPicPr>
          <p:cNvPr id="6" name="Picture 5" descr="head3.jpg"/>
          <p:cNvPicPr>
            <a:picLocks noChangeAspect="1"/>
          </p:cNvPicPr>
          <p:nvPr/>
        </p:nvPicPr>
        <p:blipFill>
          <a:blip r:embed="rId4" cstate="print"/>
          <a:srcRect l="12126" t="17189" r="11874" b="10811"/>
          <a:stretch>
            <a:fillRect/>
          </a:stretch>
        </p:blipFill>
        <p:spPr>
          <a:xfrm>
            <a:off x="228600" y="1752600"/>
            <a:ext cx="2895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leg</a:t>
            </a:r>
          </a:p>
        </p:txBody>
      </p:sp>
      <p:pic>
        <p:nvPicPr>
          <p:cNvPr id="4" name="Content Placeholder 3" descr="l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4495800" cy="4837253"/>
          </a:xfrm>
        </p:spPr>
      </p:pic>
      <p:pic>
        <p:nvPicPr>
          <p:cNvPr id="5" name="Picture 4" descr="leg.png"/>
          <p:cNvPicPr>
            <a:picLocks noChangeAspect="1"/>
          </p:cNvPicPr>
          <p:nvPr/>
        </p:nvPicPr>
        <p:blipFill>
          <a:blip r:embed="rId3" cstate="print"/>
          <a:srcRect l="3051" t="6000" r="6957" b="6000"/>
          <a:stretch>
            <a:fillRect/>
          </a:stretch>
        </p:blipFill>
        <p:spPr>
          <a:xfrm>
            <a:off x="762000" y="2209800"/>
            <a:ext cx="4495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mouth</a:t>
            </a:r>
          </a:p>
        </p:txBody>
      </p:sp>
      <p:pic>
        <p:nvPicPr>
          <p:cNvPr id="4" name="Content Placeholder 3" descr="mout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752600"/>
            <a:ext cx="2743200" cy="2743200"/>
          </a:xfrm>
        </p:spPr>
      </p:pic>
      <p:pic>
        <p:nvPicPr>
          <p:cNvPr id="5" name="Picture 4" descr="mou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3686175" cy="4762500"/>
          </a:xfrm>
          <a:prstGeom prst="rect">
            <a:avLst/>
          </a:prstGeom>
        </p:spPr>
      </p:pic>
      <p:pic>
        <p:nvPicPr>
          <p:cNvPr id="6" name="Picture 5" descr="mout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4687">
            <a:off x="4572000" y="4724400"/>
            <a:ext cx="242887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neck</a:t>
            </a:r>
          </a:p>
        </p:txBody>
      </p:sp>
      <p:pic>
        <p:nvPicPr>
          <p:cNvPr id="4" name="Content Placeholder 3" descr="ne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4592"/>
          <a:stretch>
            <a:fillRect/>
          </a:stretch>
        </p:blipFill>
        <p:spPr>
          <a:xfrm rot="518849">
            <a:off x="4521031" y="3576992"/>
            <a:ext cx="4198433" cy="2680260"/>
          </a:xfrm>
        </p:spPr>
      </p:pic>
      <p:pic>
        <p:nvPicPr>
          <p:cNvPr id="6" name="Picture 5" descr="neck3.jpg"/>
          <p:cNvPicPr>
            <a:picLocks noChangeAspect="1"/>
          </p:cNvPicPr>
          <p:nvPr/>
        </p:nvPicPr>
        <p:blipFill>
          <a:blip r:embed="rId3" cstate="print"/>
          <a:srcRect b="30573"/>
          <a:stretch>
            <a:fillRect/>
          </a:stretch>
        </p:blipFill>
        <p:spPr>
          <a:xfrm rot="20833018">
            <a:off x="381000" y="2667000"/>
            <a:ext cx="451485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000" dirty="0" smtClean="0"/>
              <a:t>nose</a:t>
            </a:r>
            <a:endParaRPr lang="en-US" sz="10000" dirty="0"/>
          </a:p>
        </p:txBody>
      </p:sp>
      <p:pic>
        <p:nvPicPr>
          <p:cNvPr id="4" name="Content Placeholder 3" descr="n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609600"/>
            <a:ext cx="4189562" cy="4625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nose2.jpg"/>
          <p:cNvPicPr>
            <a:picLocks noChangeAspect="1"/>
          </p:cNvPicPr>
          <p:nvPr/>
        </p:nvPicPr>
        <p:blipFill>
          <a:blip r:embed="rId3" cstate="print"/>
          <a:srcRect b="41916"/>
          <a:stretch>
            <a:fillRect/>
          </a:stretch>
        </p:blipFill>
        <p:spPr>
          <a:xfrm>
            <a:off x="533400" y="2819400"/>
            <a:ext cx="2867025" cy="165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nose3.jpg"/>
          <p:cNvPicPr>
            <a:picLocks noChangeAspect="1"/>
          </p:cNvPicPr>
          <p:nvPr/>
        </p:nvPicPr>
        <p:blipFill>
          <a:blip r:embed="rId4" cstate="print"/>
          <a:srcRect t="49206" b="25397"/>
          <a:stretch>
            <a:fillRect/>
          </a:stretch>
        </p:blipFill>
        <p:spPr>
          <a:xfrm>
            <a:off x="0" y="5638800"/>
            <a:ext cx="91440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000" dirty="0" smtClean="0"/>
              <a:t>teeth</a:t>
            </a:r>
            <a:endParaRPr lang="en-US" sz="10000" dirty="0"/>
          </a:p>
        </p:txBody>
      </p:sp>
      <p:pic>
        <p:nvPicPr>
          <p:cNvPr id="4" name="Content Placeholder 3" descr="teeth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82348">
            <a:off x="6781800" y="381000"/>
            <a:ext cx="1728788" cy="1660366"/>
          </a:xfrm>
        </p:spPr>
      </p:pic>
      <p:pic>
        <p:nvPicPr>
          <p:cNvPr id="5" name="Picture 4" descr="tee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57350"/>
            <a:ext cx="7620000" cy="520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tooth</a:t>
            </a:r>
            <a:endParaRPr lang="en-US" sz="10000" dirty="0"/>
          </a:p>
        </p:txBody>
      </p:sp>
      <p:pic>
        <p:nvPicPr>
          <p:cNvPr id="4" name="Content Placeholder 3" descr="toot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9800"/>
            <a:ext cx="3837093" cy="3924300"/>
          </a:xfrm>
        </p:spPr>
      </p:pic>
      <p:pic>
        <p:nvPicPr>
          <p:cNvPr id="5" name="Picture 4" descr="too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799399" cy="981718"/>
          </a:xfrm>
          <a:prstGeom prst="rect">
            <a:avLst/>
          </a:prstGeom>
        </p:spPr>
      </p:pic>
      <p:pic>
        <p:nvPicPr>
          <p:cNvPr id="6" name="Picture 5" descr="tooth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981200"/>
            <a:ext cx="368617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more</a:t>
            </a:r>
          </a:p>
          <a:p>
            <a:r>
              <a:rPr lang="en-US" dirty="0" smtClean="0"/>
              <a:t>way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arm</a:t>
            </a:r>
            <a:endParaRPr lang="en-US" sz="10000" dirty="0"/>
          </a:p>
        </p:txBody>
      </p:sp>
      <p:pic>
        <p:nvPicPr>
          <p:cNvPr id="4" name="Picture 3" descr="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5029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beard</a:t>
            </a:r>
          </a:p>
        </p:txBody>
      </p:sp>
      <p:pic>
        <p:nvPicPr>
          <p:cNvPr id="4" name="Content Placeholder 3" descr="be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590" b="21076"/>
          <a:stretch>
            <a:fillRect/>
          </a:stretch>
        </p:blipFill>
        <p:spPr>
          <a:xfrm>
            <a:off x="228600" y="2590800"/>
            <a:ext cx="8686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ears</a:t>
            </a:r>
          </a:p>
        </p:txBody>
      </p:sp>
      <p:pic>
        <p:nvPicPr>
          <p:cNvPr id="4" name="Content Placeholder 3" descr="ea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4975">
            <a:off x="2961965" y="1596511"/>
            <a:ext cx="3286125" cy="3019425"/>
          </a:xfrm>
        </p:spPr>
      </p:pic>
      <p:pic>
        <p:nvPicPr>
          <p:cNvPr id="5" name="Picture 4" descr="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43200"/>
            <a:ext cx="2400555" cy="299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00800" y="2743200"/>
            <a:ext cx="2381996" cy="2968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eyes</a:t>
            </a:r>
          </a:p>
        </p:txBody>
      </p:sp>
      <p:pic>
        <p:nvPicPr>
          <p:cNvPr id="4" name="Content Placeholder 3" descr="ey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331"/>
          <a:stretch>
            <a:fillRect/>
          </a:stretch>
        </p:blipFill>
        <p:spPr>
          <a:xfrm>
            <a:off x="838200" y="2362200"/>
            <a:ext cx="7568523" cy="2819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face</a:t>
            </a:r>
          </a:p>
        </p:txBody>
      </p:sp>
      <p:pic>
        <p:nvPicPr>
          <p:cNvPr id="4" name="Content Placeholder 3" descr="fac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8061" y="1981200"/>
            <a:ext cx="4348739" cy="2133600"/>
          </a:xfrm>
        </p:spPr>
      </p:pic>
      <p:pic>
        <p:nvPicPr>
          <p:cNvPr id="5" name="Picture 4" descr="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0"/>
            <a:ext cx="33528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feet</a:t>
            </a:r>
          </a:p>
        </p:txBody>
      </p:sp>
      <p:pic>
        <p:nvPicPr>
          <p:cNvPr id="5" name="Picture 4" descr="fe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857500" cy="3400425"/>
          </a:xfrm>
          <a:prstGeom prst="rect">
            <a:avLst/>
          </a:prstGeom>
        </p:spPr>
      </p:pic>
      <p:pic>
        <p:nvPicPr>
          <p:cNvPr id="6" name="Picture 5" descr="fee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4048125" cy="2686050"/>
          </a:xfrm>
          <a:prstGeom prst="rect">
            <a:avLst/>
          </a:prstGeom>
        </p:spPr>
      </p:pic>
      <p:pic>
        <p:nvPicPr>
          <p:cNvPr id="4" name="Content Placeholder 3" descr="fee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29000" y="3810000"/>
            <a:ext cx="2171700" cy="26567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foot</a:t>
            </a:r>
          </a:p>
        </p:txBody>
      </p:sp>
      <p:pic>
        <p:nvPicPr>
          <p:cNvPr id="4" name="Content Placeholder 3" descr="f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6865" y="1774825"/>
            <a:ext cx="6230269" cy="4625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 smtClean="0"/>
              <a:t>hair</a:t>
            </a:r>
          </a:p>
        </p:txBody>
      </p:sp>
      <p:pic>
        <p:nvPicPr>
          <p:cNvPr id="4" name="Content Placeholder 3" descr="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356"/>
          <a:stretch>
            <a:fillRect/>
          </a:stretch>
        </p:blipFill>
        <p:spPr>
          <a:xfrm>
            <a:off x="0" y="1447800"/>
            <a:ext cx="4076700" cy="3419475"/>
          </a:xfrm>
        </p:spPr>
      </p:pic>
      <p:pic>
        <p:nvPicPr>
          <p:cNvPr id="5" name="Picture 4" descr="hair2.jpg"/>
          <p:cNvPicPr>
            <a:picLocks noChangeAspect="1"/>
          </p:cNvPicPr>
          <p:nvPr/>
        </p:nvPicPr>
        <p:blipFill>
          <a:blip r:embed="rId3" cstate="print"/>
          <a:srcRect l="25143"/>
          <a:stretch>
            <a:fillRect/>
          </a:stretch>
        </p:blipFill>
        <p:spPr>
          <a:xfrm>
            <a:off x="3352800" y="3524250"/>
            <a:ext cx="2495550" cy="3333750"/>
          </a:xfrm>
          <a:prstGeom prst="rect">
            <a:avLst/>
          </a:prstGeom>
        </p:spPr>
      </p:pic>
      <p:pic>
        <p:nvPicPr>
          <p:cNvPr id="6" name="Picture 5" descr="hair3.jpg"/>
          <p:cNvPicPr>
            <a:picLocks noChangeAspect="1"/>
          </p:cNvPicPr>
          <p:nvPr/>
        </p:nvPicPr>
        <p:blipFill>
          <a:blip r:embed="rId4" cstate="print"/>
          <a:srcRect t="56364" r="24658"/>
          <a:stretch>
            <a:fillRect/>
          </a:stretch>
        </p:blipFill>
        <p:spPr>
          <a:xfrm rot="1429026">
            <a:off x="4267200" y="2209800"/>
            <a:ext cx="4191000" cy="1828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250</TotalTime>
  <Words>26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Spelling Words</vt:lpstr>
      <vt:lpstr>arm</vt:lpstr>
      <vt:lpstr>beard</vt:lpstr>
      <vt:lpstr>ears</vt:lpstr>
      <vt:lpstr>eyes</vt:lpstr>
      <vt:lpstr>face</vt:lpstr>
      <vt:lpstr>feet</vt:lpstr>
      <vt:lpstr>foot</vt:lpstr>
      <vt:lpstr>hair</vt:lpstr>
      <vt:lpstr>hand</vt:lpstr>
      <vt:lpstr>head</vt:lpstr>
      <vt:lpstr>leg</vt:lpstr>
      <vt:lpstr>mouth</vt:lpstr>
      <vt:lpstr>neck</vt:lpstr>
      <vt:lpstr>nose</vt:lpstr>
      <vt:lpstr>teeth</vt:lpstr>
      <vt:lpstr>tooth</vt:lpstr>
      <vt:lpstr>High Frequency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Words</dc:title>
  <dc:creator>Kallie</dc:creator>
  <cp:lastModifiedBy>Kallie</cp:lastModifiedBy>
  <cp:revision>13</cp:revision>
  <dcterms:created xsi:type="dcterms:W3CDTF">2012-11-10T12:48:53Z</dcterms:created>
  <dcterms:modified xsi:type="dcterms:W3CDTF">2012-11-10T16:59:23Z</dcterms:modified>
</cp:coreProperties>
</file>